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66"/>
  </p:normalViewPr>
  <p:slideViewPr>
    <p:cSldViewPr snapToGrid="0" snapToObjects="1">
      <p:cViewPr varScale="1">
        <p:scale>
          <a:sx n="71" d="100"/>
          <a:sy n="71" d="100"/>
        </p:scale>
        <p:origin x="168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47FB-797F-D948-94C1-65F7588C8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E244A-F899-9D48-B375-6CA549D56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022A0-2007-7F42-951C-9C69456C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6D-78C3-3449-AA40-CC84874F794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A63E2-0454-8B4E-AD3C-472EA652A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06B06-2081-E143-B9DA-527720CB5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CD80-3E3E-FD4D-A51A-9EBC752C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6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80158-DCFC-814F-94EA-06C23F5A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05E61-3441-8D4F-A0F2-458C027DA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5413-EABA-6F41-82BE-80FBC091F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6D-78C3-3449-AA40-CC84874F794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C319A-F2EF-3442-803B-F37D69A9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A2A49-6B2F-A24B-91A0-ECA44A21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CD80-3E3E-FD4D-A51A-9EBC752C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0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3079BC-23C1-BD4D-95A1-E7C29054D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CA617-3F74-4948-973A-BF110CFBC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E5A33-DE0F-4740-B70C-25851D3B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6D-78C3-3449-AA40-CC84874F794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5E8C0-777C-9F4E-A5CF-DDAB9683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B723D-F65C-0A4C-BA48-9B36C889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CD80-3E3E-FD4D-A51A-9EBC752C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7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89FEA-1FCC-DC41-AA9B-F2A8EF62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6CE3F-D2DD-AB44-8DEB-531D405D3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07326-DA40-9841-878E-BE6DE317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6D-78C3-3449-AA40-CC84874F794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67596-9CB4-2442-9FB1-3AA5A393F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242A1-94F9-2643-BC6F-FF6F8FBB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CD80-3E3E-FD4D-A51A-9EBC752C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4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44B7D-E9B1-924A-8186-57D1B32D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8AA4B-8A7B-7649-8A8D-50E12223F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78CF3-E3BC-2447-84B5-542623BC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6D-78C3-3449-AA40-CC84874F794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07535-EFA0-D741-998E-C1DE2017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EBE51-4210-B14D-83D7-34AFF249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CD80-3E3E-FD4D-A51A-9EBC752C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4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09E6-9B15-E24A-B64E-88434F8F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6E79F-D0C5-824F-B2B6-BBA1D6D48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6B579-33E3-2943-83D3-2A6C1718D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41477-80C2-FB45-A768-AF4245A6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6D-78C3-3449-AA40-CC84874F794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64A30-818D-5041-AF2A-BAFA82A83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43B2D-3942-0B46-967A-B8B215758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CD80-3E3E-FD4D-A51A-9EBC752C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3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EB57-F05B-5141-8902-7DB8D437E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07925-0813-294D-8EEB-1A22C9F22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B25E4-C131-4D4B-834B-76E049972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EC9C0B-80CF-BE4B-B481-8E0DFEC32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B7A1F-5694-D840-BBF3-1852DBCB38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CFE66D-99BD-C44F-90E8-4F20A2026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6D-78C3-3449-AA40-CC84874F794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B657D8-E55E-E842-8271-D7905D44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82E57-CB56-8945-917F-F0D3E0F0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CD80-3E3E-FD4D-A51A-9EBC752C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5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18E58-44D1-1D4C-8FF2-861B6661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A6D76-4E48-8542-A7AF-A6BD9354B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6D-78C3-3449-AA40-CC84874F794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0E1AE-043B-E14C-AFD8-11D4AA6B3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7ED65-3B45-8B40-BEBC-66F393B5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CD80-3E3E-FD4D-A51A-9EBC752C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5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51333A-F691-A54D-A036-B5C8DC29A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6D-78C3-3449-AA40-CC84874F794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1DB146-ECD0-CE43-9EF9-E572D971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314CB-29D3-5B47-85A8-2464836DA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CD80-3E3E-FD4D-A51A-9EBC752C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6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B22F-A426-DF49-B1D0-A3D19F76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0B3D1-9D41-CA48-A3EB-FB1E77C4F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EB625-5084-3A44-AC47-449EEF307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E52E0-8080-B941-B7A0-D0502C085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6D-78C3-3449-AA40-CC84874F794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CFA5F-BA96-6D44-856D-D337D3C6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46B7A-5BC5-F945-B142-DF9093A3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CD80-3E3E-FD4D-A51A-9EBC752C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1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82E1-4112-7A42-861B-65A924AF5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10121-B742-DB40-8729-D98214CC9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EA4AC-68BD-3748-BBDB-429746BB2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70D9A-5A84-BA42-8626-A039940D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6D-78C3-3449-AA40-CC84874F794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D62DF-4D86-A843-83EB-DBAEADC5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745FD-61CD-8445-AB22-AFDC4237B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CD80-3E3E-FD4D-A51A-9EBC752C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8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D50C8E-031C-0344-9A9F-AF524AC5E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8ED01-204D-D141-85BB-94517598D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85FF4-EAA2-5D43-AB82-7CF3C375B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8076D-78C3-3449-AA40-CC84874F794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DB87D-44C7-4A4E-8B48-1AF1FBC7E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7173F-5FCF-4947-A962-C5163AACE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CD80-3E3E-FD4D-A51A-9EBC752C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3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540CF-DB39-2C4F-A914-48B941D199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IEEE GRSS ACT&amp;NSW, Australia Chapter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876D0-9A44-154B-82A8-4CE48C643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Chair: Xiuping Jia, The University of New South Wales, ACT</a:t>
            </a:r>
          </a:p>
          <a:p>
            <a:pPr algn="l"/>
            <a:r>
              <a:rPr lang="en-US" dirty="0"/>
              <a:t>Co-chair: Michael Chang, </a:t>
            </a:r>
            <a:r>
              <a:rPr lang="en-US" dirty="0" err="1"/>
              <a:t>Macquaire</a:t>
            </a:r>
            <a:r>
              <a:rPr lang="en-US" dirty="0"/>
              <a:t> University, NSW</a:t>
            </a:r>
          </a:p>
        </p:txBody>
      </p:sp>
    </p:spTree>
    <p:extLst>
      <p:ext uri="{BB962C8B-B14F-4D97-AF65-F5344CB8AC3E}">
        <p14:creationId xmlns:p14="http://schemas.microsoft.com/office/powerpoint/2010/main" val="125118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358E-29E5-4140-A475-3BB411FA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1C1E5-36E5-CA48-B77D-74D5CC3A2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16 active members in ACT</a:t>
            </a:r>
          </a:p>
          <a:p>
            <a:r>
              <a:rPr lang="en-US" dirty="0"/>
              <a:t>23 active members in NSW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D611F-A335-3D40-B54D-1B39C10BD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364" y="3033447"/>
            <a:ext cx="6154979" cy="327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8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B2DC-ECE5-5945-9FE6-BBC6CC013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43E9B-221A-F244-9CD6-0FD087E06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234841" cy="2007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seminar by Professor Lei Yan, Peking University, China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Feb 12, 2018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25 attendees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Next seminar by Dr. Jun Zhou Griffith University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Aug 17, 2018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Invite a DL in Dec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92B31-5358-E343-9B76-75F7ABC1F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193" y="1690687"/>
            <a:ext cx="5505151" cy="492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7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AB6F-4B63-5245-9E98-CC7CE75A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4D893-9E6A-9C49-B954-D779CBA04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Successful GRSS Grand Challenge proposal entitled, “A Drone-Based Rice Monitoring System to Support Intelligent Farm Management”</a:t>
            </a:r>
          </a:p>
          <a:p>
            <a:r>
              <a:rPr lang="en-US" dirty="0"/>
              <a:t>Have a BBQ function in Aug, 2018</a:t>
            </a:r>
          </a:p>
          <a:p>
            <a:r>
              <a:rPr lang="en-US" dirty="0"/>
              <a:t>Establish a student branch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90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111</Words>
  <Application>Microsoft Macintosh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IEEE GRSS ACT&amp;NSW, Australia Chapter</vt:lpstr>
      <vt:lpstr>Membership</vt:lpstr>
      <vt:lpstr>Activities</vt:lpstr>
      <vt:lpstr>Student activities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GRSS ACT&amp;NSW, Australia Chapter</dc:title>
  <dc:creator>Xiuping Jia</dc:creator>
  <cp:lastModifiedBy>Xiuping Jia</cp:lastModifiedBy>
  <cp:revision>4</cp:revision>
  <dcterms:created xsi:type="dcterms:W3CDTF">2018-07-24T06:09:18Z</dcterms:created>
  <dcterms:modified xsi:type="dcterms:W3CDTF">2018-07-24T12:05:08Z</dcterms:modified>
</cp:coreProperties>
</file>