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76" r:id="rId3"/>
    <p:sldId id="277" r:id="rId4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43"/>
  </p:normalViewPr>
  <p:slideViewPr>
    <p:cSldViewPr>
      <p:cViewPr varScale="1">
        <p:scale>
          <a:sx n="90" d="100"/>
          <a:sy n="90" d="100"/>
        </p:scale>
        <p:origin x="149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25334-B9E7-4C6E-80A6-ABCF83CBA780}" type="datetimeFigureOut">
              <a:rPr lang="en-US" smtClean="0"/>
              <a:t>7/9/16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C28C6-3ADD-4DEA-B9EE-387051C4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0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1828800" y="431640"/>
            <a:ext cx="6971040" cy="379440"/>
          </a:xfrm>
          <a:prstGeom prst="rect">
            <a:avLst/>
          </a:prstGeom>
          <a:solidFill>
            <a:srgbClr val="1C3E7D"/>
          </a:solidFill>
        </p:spPr>
        <p:txBody>
          <a:bodyPr wrap="none" lIns="90360" tIns="44280" rIns="90360" bIns="44280" anchor="ctr"/>
          <a:lstStyle/>
          <a:p>
            <a:pPr algn="r"/>
            <a:r>
              <a:rPr lang="en-US" sz="1600" b="1">
                <a:solidFill>
                  <a:srgbClr val="FFFFFF"/>
                </a:solidFill>
                <a:latin typeface="Arial"/>
              </a:rPr>
              <a:t>Geoscience and Remote Sensing Society</a:t>
            </a:r>
            <a:endParaRPr/>
          </a:p>
        </p:txBody>
      </p:sp>
      <p:pic>
        <p:nvPicPr>
          <p:cNvPr id="6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142920" y="138240"/>
            <a:ext cx="1474920" cy="986040"/>
          </a:xfrm>
          <a:prstGeom prst="rect">
            <a:avLst/>
          </a:prstGeom>
        </p:spPr>
      </p:pic>
      <p:pic>
        <p:nvPicPr>
          <p:cNvPr id="2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7696080" y="6400800"/>
            <a:ext cx="1370160" cy="455760"/>
          </a:xfrm>
          <a:prstGeom prst="rect">
            <a:avLst/>
          </a:prstGeom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Pulse para editar el formato del texto de título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Octavo nivel del esquema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Noveno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683568" y="1997839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IEEE Young </a:t>
            </a:r>
            <a:r>
              <a:rPr lang="en-US" sz="3200" b="1" dirty="0" smtClean="0"/>
              <a:t>Professionals </a:t>
            </a:r>
            <a:r>
              <a:rPr lang="en-US" sz="3200" b="1" dirty="0" smtClean="0"/>
              <a:t>Activities</a:t>
            </a:r>
          </a:p>
          <a:p>
            <a:pPr algn="ctr"/>
            <a:r>
              <a:rPr lang="en-US" sz="3200" b="1" dirty="0"/>
              <a:t>a</a:t>
            </a:r>
            <a:r>
              <a:rPr lang="en-US" sz="3200" b="1" dirty="0" smtClean="0"/>
              <a:t>nd Chapters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smtClean="0"/>
              <a:t>Beijing</a:t>
            </a:r>
            <a:r>
              <a:rPr lang="en-US" sz="2800" dirty="0" smtClean="0"/>
              <a:t>, China</a:t>
            </a:r>
          </a:p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 smtClean="0"/>
              <a:t>Ferdinando</a:t>
            </a:r>
            <a:r>
              <a:rPr lang="en-US" sz="2800" dirty="0" smtClean="0"/>
              <a:t> </a:t>
            </a:r>
            <a:r>
              <a:rPr lang="en-US" sz="2800" dirty="0" err="1" smtClean="0"/>
              <a:t>Nunziata</a:t>
            </a:r>
            <a:endParaRPr lang="en-US" sz="2800" dirty="0"/>
          </a:p>
        </p:txBody>
      </p:sp>
      <p:pic>
        <p:nvPicPr>
          <p:cNvPr id="3074" name="Picture 2" descr="D:\hajnsek\organisation\adcom\CG_mmeting_nov14\1463918_449068321865977_2005837501_n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44824"/>
            <a:ext cx="753198" cy="7531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39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126876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YP Conference – </a:t>
            </a: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Brief history</a:t>
            </a:r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2060848"/>
            <a:ext cx="8229600" cy="4608512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altLang="en-US" sz="2400" b="1" kern="0" dirty="0" smtClean="0">
                <a:solidFill>
                  <a:schemeClr val="tx2"/>
                </a:solidFill>
                <a:ea typeface="ＭＳ Ｐゴシック" charset="-128"/>
              </a:rPr>
              <a:t>A brief history</a:t>
            </a:r>
          </a:p>
          <a:p>
            <a:pPr lvl="2" indent="-457200" algn="just">
              <a:buFont typeface="Arial" charset="0"/>
              <a:buChar char="•"/>
            </a:pPr>
            <a:r>
              <a:rPr lang="en-US" altLang="en-US" sz="2400" b="1" kern="0" dirty="0" smtClean="0">
                <a:solidFill>
                  <a:schemeClr val="tx2"/>
                </a:solidFill>
                <a:ea typeface="ＭＳ Ｐゴシック" charset="-128"/>
              </a:rPr>
              <a:t>It is a friendly place where YP members present their scientific activities or professional outcomes.</a:t>
            </a:r>
          </a:p>
          <a:p>
            <a:pPr lvl="2" indent="-457200" algn="just">
              <a:buFont typeface="Arial" charset="0"/>
              <a:buChar char="•"/>
            </a:pPr>
            <a:r>
              <a:rPr lang="en-US" altLang="en-US" sz="2400" b="1" kern="0" dirty="0" smtClean="0">
                <a:solidFill>
                  <a:schemeClr val="tx2"/>
                </a:solidFill>
                <a:ea typeface="ＭＳ Ｐゴシック" charset="-128"/>
              </a:rPr>
              <a:t>Since 2004, the biannual GOLD Conference has been always organized by South Italy Chapter.</a:t>
            </a:r>
          </a:p>
          <a:p>
            <a:pPr lvl="2" indent="-457200" algn="just">
              <a:buFont typeface="Arial" charset="0"/>
              <a:buChar char="•"/>
            </a:pPr>
            <a:r>
              <a:rPr lang="en-US" altLang="en-US" sz="2400" b="1" kern="0" dirty="0" smtClean="0">
                <a:solidFill>
                  <a:schemeClr val="tx2"/>
                </a:solidFill>
                <a:ea typeface="ＭＳ Ｐゴシック" charset="-128"/>
              </a:rPr>
              <a:t>Since 2014 it has been renamed as “Young Professional Conference on Remote Sensing” and it has been organized in different EU countries</a:t>
            </a:r>
          </a:p>
        </p:txBody>
      </p:sp>
    </p:spTree>
    <p:extLst>
      <p:ext uri="{BB962C8B-B14F-4D97-AF65-F5344CB8AC3E}">
        <p14:creationId xmlns:p14="http://schemas.microsoft.com/office/powerpoint/2010/main" val="40570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126876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YP Conference – Plans for the future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8782" y="2204864"/>
            <a:ext cx="9125218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The conference can be associated with IGARSS. </a:t>
            </a:r>
            <a:r>
              <a:rPr lang="en-US" sz="2400" b="1" dirty="0" smtClean="0">
                <a:solidFill>
                  <a:schemeClr val="tx2"/>
                </a:solidFill>
              </a:rPr>
              <a:t>Hence the conference can be </a:t>
            </a:r>
            <a:r>
              <a:rPr lang="en-US" sz="2400" b="1" smtClean="0">
                <a:solidFill>
                  <a:schemeClr val="tx2"/>
                </a:solidFill>
              </a:rPr>
              <a:t>organized world </a:t>
            </a:r>
            <a:r>
              <a:rPr lang="en-US" sz="2400" b="1" dirty="0" smtClean="0">
                <a:solidFill>
                  <a:schemeClr val="tx2"/>
                </a:solidFill>
              </a:rPr>
              <a:t>wide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The organization can be in charge of local chapters. </a:t>
            </a:r>
            <a:r>
              <a:rPr lang="en-US" sz="2400" b="1" dirty="0" smtClean="0">
                <a:solidFill>
                  <a:schemeClr val="tx2"/>
                </a:solidFill>
              </a:rPr>
              <a:t>This make connections with local Universities, industries, easier.</a:t>
            </a:r>
          </a:p>
          <a:p>
            <a:pPr marL="285750" indent="-285750">
              <a:buFont typeface="Arial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GRSS can support the conference via chapters. </a:t>
            </a:r>
            <a:r>
              <a:rPr lang="en-US" sz="2400" b="1" dirty="0" smtClean="0">
                <a:solidFill>
                  <a:schemeClr val="tx2"/>
                </a:solidFill>
              </a:rPr>
              <a:t>This is the straightforward way to get funds.</a:t>
            </a:r>
          </a:p>
          <a:p>
            <a:pPr marL="285750" indent="-285750">
              <a:buFont typeface="Arial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“Local” YP Conferences may be organized on a local basis with external funds, i.e. no GRSS support. 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153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DejaVu Sans</vt:lpstr>
      <vt:lpstr>ＭＳ Ｐゴシック</vt:lpstr>
      <vt:lpstr>StarSymbol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Hajnsek, Irena</dc:creator>
  <cp:lastModifiedBy>Microsoft Office User</cp:lastModifiedBy>
  <cp:revision>172</cp:revision>
  <dcterms:modified xsi:type="dcterms:W3CDTF">2016-07-09T15:15:58Z</dcterms:modified>
</cp:coreProperties>
</file>